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9" Type="http://schemas.openxmlformats.org/officeDocument/2006/relationships/viewProps" Target="viewProps.xml" /><Relationship Id="rId9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1" Type="http://schemas.openxmlformats.org/officeDocument/2006/relationships/tableStyles" Target="tableStyles.xml" /><Relationship Id="rId10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(T2M0 or 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2025-03-05T11:40:18Z</dcterms:created>
  <dcterms:modified xsi:type="dcterms:W3CDTF">2025-03-05T11:40:18Z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